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524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2013/7/29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网页结构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目录结构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二</a:t>
            </a:r>
            <a:r>
              <a:rPr lang="zh-CN" altLang="en-US" dirty="0" smtClean="0"/>
              <a:t>级目录</a:t>
            </a:r>
            <a:endParaRPr lang="en-US" altLang="zh-CN" dirty="0" smtClean="0"/>
          </a:p>
          <a:p>
            <a:pPr>
              <a:buNone/>
            </a:pPr>
            <a:r>
              <a:rPr lang="zh-CN" altLang="en-US" dirty="0" smtClean="0"/>
              <a:t> </a:t>
            </a:r>
            <a:r>
              <a:rPr lang="zh-CN" altLang="en-US" dirty="0" smtClean="0"/>
              <a:t>   </a:t>
            </a:r>
            <a:r>
              <a:rPr lang="en-US" altLang="zh-CN" dirty="0" smtClean="0"/>
              <a:t>1.</a:t>
            </a:r>
            <a:r>
              <a:rPr lang="zh-CN" altLang="en-US" dirty="0" smtClean="0"/>
              <a:t>领域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Luxury</a:t>
            </a:r>
            <a:r>
              <a:rPr lang="zh-CN" altLang="en-US" dirty="0" smtClean="0"/>
              <a:t>珠宝腕表 </a:t>
            </a:r>
            <a:r>
              <a:rPr lang="en-US" altLang="zh-CN" dirty="0" smtClean="0"/>
              <a:t>Auto</a:t>
            </a:r>
            <a:r>
              <a:rPr lang="zh-CN" altLang="en-US" dirty="0" smtClean="0"/>
              <a:t>汽车 化妆品</a:t>
            </a:r>
            <a:endParaRPr lang="en-US" altLang="zh-CN" dirty="0" smtClean="0"/>
          </a:p>
          <a:p>
            <a:pPr>
              <a:buNone/>
            </a:pPr>
            <a:r>
              <a:rPr lang="zh-CN" altLang="en-US" dirty="0" smtClean="0"/>
              <a:t> </a:t>
            </a:r>
            <a:r>
              <a:rPr lang="zh-CN" altLang="en-US" dirty="0" smtClean="0"/>
              <a:t>   </a:t>
            </a:r>
            <a:r>
              <a:rPr lang="en-US" altLang="zh-CN" dirty="0" smtClean="0"/>
              <a:t>2.</a:t>
            </a:r>
            <a:r>
              <a:rPr lang="zh-CN" altLang="en-US" dirty="0" smtClean="0"/>
              <a:t>维度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Brand</a:t>
            </a:r>
            <a:r>
              <a:rPr lang="zh-CN" altLang="en-US" dirty="0" smtClean="0"/>
              <a:t>品牌 </a:t>
            </a:r>
            <a:r>
              <a:rPr lang="en-US" altLang="zh-CN" dirty="0" smtClean="0"/>
              <a:t>Media </a:t>
            </a:r>
            <a:r>
              <a:rPr lang="zh-CN" altLang="en-US" dirty="0" smtClean="0"/>
              <a:t>媒体 </a:t>
            </a:r>
            <a:r>
              <a:rPr lang="en-US" altLang="zh-CN" dirty="0" smtClean="0"/>
              <a:t>Customer</a:t>
            </a:r>
            <a:r>
              <a:rPr lang="zh-CN" altLang="en-US" dirty="0" smtClean="0"/>
              <a:t>用户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首页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Logo</a:t>
            </a:r>
          </a:p>
          <a:p>
            <a:r>
              <a:rPr lang="zh-CN" altLang="en-US" dirty="0" smtClean="0"/>
              <a:t>二</a:t>
            </a:r>
            <a:r>
              <a:rPr lang="zh-CN" altLang="en-US" dirty="0" smtClean="0"/>
              <a:t>级目录结构</a:t>
            </a:r>
            <a:endParaRPr lang="en-US" altLang="zh-CN" dirty="0" smtClean="0"/>
          </a:p>
          <a:p>
            <a:r>
              <a:rPr lang="zh-CN" altLang="en-US" dirty="0" smtClean="0"/>
              <a:t>广告牌</a:t>
            </a:r>
            <a:endParaRPr lang="en-US" altLang="zh-CN" dirty="0" smtClean="0"/>
          </a:p>
        </p:txBody>
      </p:sp>
      <p:pic>
        <p:nvPicPr>
          <p:cNvPr id="4" name="图片 3" descr="900mm-1200mm广告牌-0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24" y="1643050"/>
            <a:ext cx="3714776" cy="49532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品牌列表下拉选框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进入 二级目录以后出现下拉列表</a:t>
            </a:r>
            <a:r>
              <a:rPr lang="en-US" altLang="zh-CN" dirty="0" smtClean="0"/>
              <a:t>(</a:t>
            </a:r>
            <a:r>
              <a:rPr lang="zh-CN" altLang="en-US" dirty="0" smtClean="0"/>
              <a:t>可多选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/>
              <a:t>未</a:t>
            </a:r>
            <a:r>
              <a:rPr lang="zh-CN" altLang="en-US" dirty="0" smtClean="0"/>
              <a:t>选择之前展示空白图表</a:t>
            </a:r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品牌页展示图表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品牌热度泡泡图 </a:t>
            </a:r>
            <a:r>
              <a:rPr lang="en-US" altLang="zh-CN" dirty="0" smtClean="0"/>
              <a:t>(</a:t>
            </a:r>
            <a:r>
              <a:rPr lang="zh-CN" altLang="en-US" dirty="0" smtClean="0"/>
              <a:t>全年百度用户关注度求和</a:t>
            </a:r>
            <a:r>
              <a:rPr lang="en-US" altLang="zh-CN" dirty="0" smtClean="0"/>
              <a:t>)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zh-CN" altLang="en-US" dirty="0" smtClean="0"/>
              <a:t>用户关注度趋势图</a:t>
            </a:r>
            <a:r>
              <a:rPr lang="en-US" altLang="zh-CN" dirty="0" smtClean="0"/>
              <a:t>(</a:t>
            </a:r>
            <a:r>
              <a:rPr lang="zh-CN" altLang="en-US" dirty="0" smtClean="0"/>
              <a:t>百度用户关注度指数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/>
              <a:t>品牌自我定位分析蜘蛛图</a:t>
            </a:r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媒体页展示图表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媒体热度泡泡图</a:t>
            </a:r>
            <a:r>
              <a:rPr lang="en-US" altLang="zh-CN" dirty="0" smtClean="0"/>
              <a:t>(</a:t>
            </a:r>
            <a:r>
              <a:rPr lang="zh-CN" altLang="en-US" dirty="0" smtClean="0"/>
              <a:t>全年媒体关注度求和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/>
              <a:t>媒体关注度趋势图</a:t>
            </a:r>
            <a:endParaRPr lang="en-US" altLang="zh-CN" dirty="0" smtClean="0"/>
          </a:p>
          <a:p>
            <a:r>
              <a:rPr lang="zh-CN" altLang="en-US" dirty="0" smtClean="0"/>
              <a:t>媒体云标签</a:t>
            </a:r>
            <a:r>
              <a:rPr lang="en-US" altLang="zh-CN" dirty="0" smtClean="0"/>
              <a:t>(</a:t>
            </a:r>
            <a:r>
              <a:rPr lang="zh-CN" altLang="en-US" dirty="0" smtClean="0"/>
              <a:t>待定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用户页展示图标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用户品牌定位蜘 蛛图</a:t>
            </a:r>
            <a:r>
              <a:rPr lang="en-US" altLang="zh-CN" dirty="0" smtClean="0"/>
              <a:t>(</a:t>
            </a:r>
            <a:r>
              <a:rPr lang="zh-CN" altLang="en-US" dirty="0" smtClean="0"/>
              <a:t>微博数据生成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/>
              <a:t>用户构成饼图</a:t>
            </a:r>
            <a:endParaRPr lang="en-US" altLang="zh-CN" dirty="0" smtClean="0"/>
          </a:p>
          <a:p>
            <a:r>
              <a:rPr lang="zh-CN" altLang="en-US" dirty="0" smtClean="0"/>
              <a:t>用户关键字云标签</a:t>
            </a:r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152</Words>
  <PresentationFormat>全屏显示(4:3)</PresentationFormat>
  <Paragraphs>24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Office 主题</vt:lpstr>
      <vt:lpstr>网页结构</vt:lpstr>
      <vt:lpstr>1.目录结构</vt:lpstr>
      <vt:lpstr>首页</vt:lpstr>
      <vt:lpstr>品牌列表下拉选框</vt:lpstr>
      <vt:lpstr>品牌页展示图表</vt:lpstr>
      <vt:lpstr>媒体页展示图表</vt:lpstr>
      <vt:lpstr>用户页展示图标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网页结构</dc:title>
  <dc:creator>hp</dc:creator>
  <cp:lastModifiedBy>hp</cp:lastModifiedBy>
  <cp:revision>17</cp:revision>
  <dcterms:created xsi:type="dcterms:W3CDTF">2013-07-29T03:13:55Z</dcterms:created>
  <dcterms:modified xsi:type="dcterms:W3CDTF">2013-07-29T06:52:24Z</dcterms:modified>
</cp:coreProperties>
</file>

<file path=docProps/thumbnail.jpeg>
</file>